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33CC"/>
    <a:srgbClr val="008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22" autoAdjust="0"/>
    <p:restoredTop sz="94660"/>
  </p:normalViewPr>
  <p:slideViewPr>
    <p:cSldViewPr snapToGrid="0">
      <p:cViewPr varScale="1">
        <p:scale>
          <a:sx n="95" d="100"/>
          <a:sy n="95" d="100"/>
        </p:scale>
        <p:origin x="4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81F8-1D21-40D3-95B1-C8E121F708A7}" type="datetimeFigureOut">
              <a:rPr lang="en-US" smtClean="0"/>
              <a:t>1/13/22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4573-957B-4432-AD29-C5D890F34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965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81F8-1D21-40D3-95B1-C8E121F708A7}" type="datetimeFigureOut">
              <a:rPr lang="en-US" smtClean="0"/>
              <a:t>1/13/22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4573-957B-4432-AD29-C5D890F34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59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81F8-1D21-40D3-95B1-C8E121F708A7}" type="datetimeFigureOut">
              <a:rPr lang="en-US" smtClean="0"/>
              <a:t>1/13/22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4573-957B-4432-AD29-C5D890F34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14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81F8-1D21-40D3-95B1-C8E121F708A7}" type="datetimeFigureOut">
              <a:rPr lang="en-US" smtClean="0"/>
              <a:t>1/13/22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4573-957B-4432-AD29-C5D890F34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825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81F8-1D21-40D3-95B1-C8E121F708A7}" type="datetimeFigureOut">
              <a:rPr lang="en-US" smtClean="0"/>
              <a:t>1/13/22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4573-957B-4432-AD29-C5D890F34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28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81F8-1D21-40D3-95B1-C8E121F708A7}" type="datetimeFigureOut">
              <a:rPr lang="en-US" smtClean="0"/>
              <a:t>1/13/22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4573-957B-4432-AD29-C5D890F34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990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81F8-1D21-40D3-95B1-C8E121F708A7}" type="datetimeFigureOut">
              <a:rPr lang="en-US" smtClean="0"/>
              <a:t>1/13/22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4573-957B-4432-AD29-C5D890F34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77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81F8-1D21-40D3-95B1-C8E121F708A7}" type="datetimeFigureOut">
              <a:rPr lang="en-US" smtClean="0"/>
              <a:t>1/13/22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4573-957B-4432-AD29-C5D890F34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26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81F8-1D21-40D3-95B1-C8E121F708A7}" type="datetimeFigureOut">
              <a:rPr lang="en-US" smtClean="0"/>
              <a:t>1/13/22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4573-957B-4432-AD29-C5D890F34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756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81F8-1D21-40D3-95B1-C8E121F708A7}" type="datetimeFigureOut">
              <a:rPr lang="en-US" smtClean="0"/>
              <a:t>1/13/22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4573-957B-4432-AD29-C5D890F34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445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81F8-1D21-40D3-95B1-C8E121F708A7}" type="datetimeFigureOut">
              <a:rPr lang="en-US" smtClean="0"/>
              <a:t>1/13/22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4573-957B-4432-AD29-C5D890F34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87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481F8-1D21-40D3-95B1-C8E121F708A7}" type="datetimeFigureOut">
              <a:rPr lang="en-US" smtClean="0"/>
              <a:t>1/13/22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74573-957B-4432-AD29-C5D890F34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27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2ahUKEwi4obDK6svZAhWGUt8KHb03CfAQjRx6BAgAEAY&amp;url=http://bricklandhomes.com/celebrate-earth-day-with-these-recycling-tips/&amp;psig=AOvVaw3XzD42nFgN_j24-eXK5kcZ&amp;ust=1520018009735556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38382" y="467806"/>
            <a:ext cx="69257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33CC"/>
                </a:solidFill>
              </a:rPr>
              <a:t>My Pledge to Planet Earth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907"/>
          <a:stretch/>
        </p:blipFill>
        <p:spPr>
          <a:xfrm>
            <a:off x="3420498" y="5313153"/>
            <a:ext cx="6163770" cy="13560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30201" y="1563121"/>
            <a:ext cx="9414933" cy="2390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2800" dirty="0">
                <a:solidFill>
                  <a:srgbClr val="0033CC"/>
                </a:solidFill>
              </a:rPr>
              <a:t>I will not litter.</a:t>
            </a:r>
          </a:p>
          <a:p>
            <a:pPr>
              <a:spcAft>
                <a:spcPts val="400"/>
              </a:spcAft>
            </a:pPr>
            <a:r>
              <a:rPr lang="en-US" sz="2800" dirty="0">
                <a:solidFill>
                  <a:srgbClr val="0033CC"/>
                </a:solidFill>
              </a:rPr>
              <a:t>I promise to put trash and recyclables into proper containers.</a:t>
            </a:r>
          </a:p>
          <a:p>
            <a:pPr>
              <a:spcAft>
                <a:spcPts val="400"/>
              </a:spcAft>
            </a:pPr>
            <a:r>
              <a:rPr lang="en-US" sz="2800" dirty="0">
                <a:solidFill>
                  <a:srgbClr val="0033CC"/>
                </a:solidFill>
              </a:rPr>
              <a:t>I will ask others to respect our planet and keep it litter-free.</a:t>
            </a:r>
          </a:p>
          <a:p>
            <a:pPr>
              <a:spcAft>
                <a:spcPts val="400"/>
              </a:spcAft>
            </a:pPr>
            <a:r>
              <a:rPr lang="en-US" sz="2800" dirty="0">
                <a:solidFill>
                  <a:srgbClr val="0033CC"/>
                </a:solidFill>
              </a:rPr>
              <a:t>I will protect our Planet Earth because it is irreplaceable!</a:t>
            </a:r>
          </a:p>
          <a:p>
            <a:endParaRPr lang="en-US" sz="2400" dirty="0"/>
          </a:p>
        </p:txBody>
      </p:sp>
      <p:pic>
        <p:nvPicPr>
          <p:cNvPr id="8" name="irc_mi" descr="Related image">
            <a:hlinkClick r:id="rId3"/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4" t="4222" r="3809" b="16001"/>
          <a:stretch/>
        </p:blipFill>
        <p:spPr bwMode="auto">
          <a:xfrm>
            <a:off x="9584267" y="481290"/>
            <a:ext cx="2263890" cy="21095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646333" y="4145340"/>
            <a:ext cx="5367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____________________________	_________</a:t>
            </a:r>
          </a:p>
          <a:p>
            <a:r>
              <a:rPr lang="en-US" i="1" dirty="0"/>
              <a:t>name</a:t>
            </a:r>
            <a:r>
              <a:rPr lang="en-US" dirty="0"/>
              <a:t>				</a:t>
            </a:r>
            <a:r>
              <a:rPr lang="en-US" i="1" dirty="0"/>
              <a:t>date</a:t>
            </a:r>
            <a:r>
              <a:rPr lang="en-US" dirty="0"/>
              <a:t>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6" t="1728" r="1605" b="2222"/>
          <a:stretch/>
        </p:blipFill>
        <p:spPr>
          <a:xfrm>
            <a:off x="447151" y="4671035"/>
            <a:ext cx="2128773" cy="214531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15498" y="4104085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put trash and recyclables </a:t>
            </a:r>
          </a:p>
          <a:p>
            <a:pPr algn="ctr">
              <a:lnSpc>
                <a:spcPct val="150000"/>
              </a:lnSpc>
            </a:pPr>
            <a:r>
              <a:rPr lang="en-US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into proper containers</a:t>
            </a:r>
            <a:r>
              <a:rPr lang="en-US" sz="16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240" y="4791671"/>
            <a:ext cx="1348842" cy="166830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122405" y="6476908"/>
            <a:ext cx="2124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9900"/>
                </a:solidFill>
              </a:rPr>
              <a:t>please don’t litter!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912263" y="4943821"/>
            <a:ext cx="1516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9900"/>
                </a:solidFill>
              </a:rPr>
              <a:t>Toss it right…</a:t>
            </a:r>
          </a:p>
        </p:txBody>
      </p:sp>
      <p:pic>
        <p:nvPicPr>
          <p:cNvPr id="15" name="Picture 2" descr="CleanComColor1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01" y="0"/>
            <a:ext cx="1557899" cy="1501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0427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</TotalTime>
  <Words>71</Words>
  <Application>Microsoft Macintosh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County of Morris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Sweedy, Liz</dc:creator>
  <cp:lastModifiedBy>Gindoff, Larry</cp:lastModifiedBy>
  <cp:revision>33</cp:revision>
  <cp:lastPrinted>2018-03-22T16:25:57Z</cp:lastPrinted>
  <dcterms:created xsi:type="dcterms:W3CDTF">2016-05-13T12:45:52Z</dcterms:created>
  <dcterms:modified xsi:type="dcterms:W3CDTF">2022-01-13T21:47:36Z</dcterms:modified>
</cp:coreProperties>
</file>