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17"/>
  </p:notesMasterIdLst>
  <p:sldIdLst>
    <p:sldId id="256" r:id="rId3"/>
    <p:sldId id="264" r:id="rId4"/>
    <p:sldId id="266" r:id="rId5"/>
    <p:sldId id="269" r:id="rId6"/>
    <p:sldId id="270" r:id="rId7"/>
    <p:sldId id="272" r:id="rId8"/>
    <p:sldId id="257" r:id="rId9"/>
    <p:sldId id="258" r:id="rId10"/>
    <p:sldId id="262" r:id="rId11"/>
    <p:sldId id="259" r:id="rId12"/>
    <p:sldId id="263" r:id="rId13"/>
    <p:sldId id="260" r:id="rId14"/>
    <p:sldId id="261" r:id="rId15"/>
    <p:sldId id="265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1100" autoAdjust="0"/>
  </p:normalViewPr>
  <p:slideViewPr>
    <p:cSldViewPr showGuides="1">
      <p:cViewPr varScale="1">
        <p:scale>
          <a:sx n="66" d="100"/>
          <a:sy n="66" d="100"/>
        </p:scale>
        <p:origin x="34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31F458-297E-42FD-85AA-B42138C66462}" type="datetimeFigureOut">
              <a:rPr lang="en-US" smtClean="0"/>
              <a:t>10/14/2016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3C6242-4B4C-4A8A-B761-684DE6665D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812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3C6242-4B4C-4A8A-B761-684DE6665D6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459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3C6242-4B4C-4A8A-B761-684DE6665D6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357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3C6242-4B4C-4A8A-B761-684DE6665D6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924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3C6242-4B4C-4A8A-B761-684DE6665D6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530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96F5-A021-4446-9C24-57D08D7801D7}" type="datetimeFigureOut">
              <a:rPr lang="en-US" smtClean="0"/>
              <a:t>10/14/2016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2A37-B3B3-44BC-A348-71BA0F9AEC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214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496F5-A021-4446-9C24-57D08D7801D7}" type="datetimeFigureOut">
              <a:rPr lang="en-US" smtClean="0"/>
              <a:t>10/14/2016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12A37-B3B3-44BC-A348-71BA0F9AEC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408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90600" y="838200"/>
            <a:ext cx="3657600" cy="5029200"/>
          </a:xfrm>
          <a:prstGeom prst="rect">
            <a:avLst/>
          </a:prstGeom>
          <a:blipFill dpi="0" rotWithShape="1">
            <a:blip r:embed="rId3">
              <a:alphaModFix amt="50000"/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rcRect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066800" y="1277410"/>
            <a:ext cx="35052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Constantia" pitchFamily="18" charset="0"/>
              </a:rPr>
              <a:t>The MCMUA &amp; The County Office of Health Management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Constantia" pitchFamily="18" charset="0"/>
              </a:rPr>
              <a:t>Working Together to Find Solutions to Illegal Dumping</a:t>
            </a:r>
          </a:p>
          <a:p>
            <a:pPr algn="ctr"/>
            <a:endParaRPr lang="en-US" sz="3600" dirty="0">
              <a:solidFill>
                <a:schemeClr val="bg1"/>
              </a:solidFill>
              <a:latin typeface="Constantia" pitchFamily="18" charset="0"/>
            </a:endParaRPr>
          </a:p>
        </p:txBody>
      </p:sp>
      <p:pic>
        <p:nvPicPr>
          <p:cNvPr id="7" name="Picture 6" descr="public-health-logo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487073"/>
            <a:ext cx="1247775" cy="118300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Picture 8" descr="MUALOGO_500K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625820"/>
            <a:ext cx="1419225" cy="90551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9439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87" t="50000" r="44063" b="21852"/>
          <a:stretch/>
        </p:blipFill>
        <p:spPr>
          <a:xfrm>
            <a:off x="2590800" y="1524000"/>
            <a:ext cx="3733800" cy="37064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5410200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Resident dumping contents of bags next to car! 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7237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73703" r="46667" b="7037"/>
          <a:stretch/>
        </p:blipFill>
        <p:spPr>
          <a:xfrm>
            <a:off x="1143000" y="1219200"/>
            <a:ext cx="7092462" cy="48527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6108223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Camera clearly provided the necessary information.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4924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6400" y="2895600"/>
            <a:ext cx="36576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SMILE!  We are taking your picture!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16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0" y="5181600"/>
            <a:ext cx="449580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 local resident dumped vegetative waste (grass clipping and yard waste) in a remote area near State park land.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41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1143001"/>
            <a:ext cx="6172200" cy="3600986"/>
          </a:xfrm>
          <a:prstGeom prst="rect">
            <a:avLst/>
          </a:prstGeom>
          <a:solidFill>
            <a:schemeClr val="tx2">
              <a:lumMod val="20000"/>
              <a:lumOff val="80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Illegal dumper </a:t>
            </a:r>
            <a:r>
              <a:rPr lang="en-US" sz="3600" smtClean="0"/>
              <a:t>– </a:t>
            </a:r>
            <a:r>
              <a:rPr lang="en-US" sz="3600" smtClean="0"/>
              <a:t>Ray </a:t>
            </a:r>
            <a:r>
              <a:rPr lang="en-US" sz="3600" dirty="0" smtClean="0"/>
              <a:t>R., resident </a:t>
            </a:r>
            <a:r>
              <a:rPr lang="en-US" sz="3600" dirty="0" smtClean="0"/>
              <a:t>of Budd </a:t>
            </a:r>
            <a:r>
              <a:rPr lang="en-US" sz="3600" dirty="0" smtClean="0"/>
              <a:t>Lake, was identified and fined!</a:t>
            </a:r>
            <a:endParaRPr lang="en-US" sz="3600" dirty="0" smtClean="0"/>
          </a:p>
          <a:p>
            <a:endParaRPr lang="en-US" sz="1200" dirty="0" smtClean="0"/>
          </a:p>
          <a:p>
            <a:pPr algn="ctr"/>
            <a:r>
              <a:rPr lang="en-US" sz="3600" dirty="0" smtClean="0"/>
              <a:t>The County </a:t>
            </a:r>
            <a:r>
              <a:rPr lang="en-US" sz="3600" dirty="0" smtClean="0"/>
              <a:t>Office of Health </a:t>
            </a:r>
            <a:r>
              <a:rPr lang="en-US" sz="3600" dirty="0" smtClean="0"/>
              <a:t>Management issued an N.O.V. </a:t>
            </a:r>
            <a:r>
              <a:rPr lang="en-US" sz="3600" dirty="0" smtClean="0"/>
              <a:t>with a penalty of</a:t>
            </a:r>
            <a:r>
              <a:rPr lang="en-US" sz="3600" dirty="0" smtClean="0"/>
              <a:t> </a:t>
            </a:r>
            <a:r>
              <a:rPr lang="en-US" sz="3600" dirty="0" smtClean="0"/>
              <a:t>$</a:t>
            </a:r>
            <a:r>
              <a:rPr lang="en-US" sz="3600" dirty="0" smtClean="0"/>
              <a:t>5,000.00.</a:t>
            </a: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27747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vm-images.net/res/s_258/ffcb933ebcd14ab1b8e9f840f290e94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6019800" cy="601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72200" y="1752600"/>
            <a:ext cx="2514600" cy="47089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Moultrie Game Spy Camera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563880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There are many different cameras available.  </a:t>
            </a:r>
            <a:r>
              <a:rPr lang="en-US" b="1" dirty="0">
                <a:solidFill>
                  <a:srgbClr val="FF0000"/>
                </a:solidFill>
              </a:rPr>
              <a:t>C</a:t>
            </a:r>
            <a:r>
              <a:rPr lang="en-US" b="1" dirty="0" smtClean="0">
                <a:solidFill>
                  <a:srgbClr val="FF0000"/>
                </a:solidFill>
              </a:rPr>
              <a:t>heck to see which camera is best suited to meet your needs before making a purchase.  They are affordable and easy to use. 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17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514350"/>
            <a:ext cx="7848600" cy="58864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304800" y="5410200"/>
            <a:ext cx="4455886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10 cameras were purchased through our Clean Communities Grant. </a:t>
            </a:r>
            <a:r>
              <a:rPr lang="en-US" dirty="0"/>
              <a:t> </a:t>
            </a:r>
            <a:r>
              <a:rPr lang="en-US" dirty="0" smtClean="0"/>
              <a:t>We loan them out to municipalities to assist in finding those who are responsible for illegal dumping.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0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457200"/>
            <a:ext cx="7823200" cy="5867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39343" y="4419600"/>
            <a:ext cx="335280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The cameras are mounted on trees and not readily noticeable.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56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323850"/>
            <a:ext cx="8305800" cy="6229350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>
            <a:off x="5562600" y="1524000"/>
            <a:ext cx="2362200" cy="1018032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71500" y="5029200"/>
            <a:ext cx="40005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The camouflage cameras blend in well.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4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1435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3200" y="4343400"/>
            <a:ext cx="25908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The camera films the car.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99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3200" y="2971800"/>
            <a:ext cx="2209800" cy="3810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Car stops along road.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37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90600" y="2971800"/>
            <a:ext cx="4953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Resident opens hatch of car and begins dumping!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89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BCB0005C-D967-406E-BB52-87C126421DE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Picture background with textured caption</Template>
  <TotalTime>132</TotalTime>
  <Words>203</Words>
  <Application>Microsoft Office PowerPoint</Application>
  <PresentationFormat>On-screen Show (4:3)</PresentationFormat>
  <Paragraphs>25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Constantia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County of Morris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Vidal, Christine</dc:creator>
  <cp:keywords/>
  <cp:lastModifiedBy>Sweedy, Liz</cp:lastModifiedBy>
  <cp:revision>17</cp:revision>
  <dcterms:created xsi:type="dcterms:W3CDTF">2016-09-08T18:11:42Z</dcterms:created>
  <dcterms:modified xsi:type="dcterms:W3CDTF">2016-10-14T14:38:20Z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TC018814159991</vt:lpwstr>
  </property>
</Properties>
</file>